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5" r:id="rId1"/>
  </p:sldMasterIdLst>
  <p:notesMasterIdLst>
    <p:notesMasterId r:id="rId3"/>
  </p:notesMasterIdLst>
  <p:sldIdLst>
    <p:sldId id="289" r:id="rId2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744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19839415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Shape 68"/>
          <p:cNvGrpSpPr/>
          <p:nvPr/>
        </p:nvGrpSpPr>
        <p:grpSpPr>
          <a:xfrm>
            <a:off x="-13" y="-9140"/>
            <a:ext cx="8005727" cy="1209421"/>
            <a:chOff x="-13" y="-12187"/>
            <a:chExt cx="8005727" cy="1161900"/>
          </a:xfrm>
        </p:grpSpPr>
        <p:sp>
          <p:nvSpPr>
            <p:cNvPr id="69" name="Shape 69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70" name="Shape 70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fld id="{00000000-1234-1234-1234-123412341234}" type="slidenum">
              <a:rPr lang="en">
                <a:solidFill>
                  <a:srgbClr val="1F497D"/>
                </a:solidFill>
              </a:rPr>
              <a:pPr/>
              <a:t>‹#›</a:t>
            </a:fld>
            <a:endParaRPr lang="en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661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Shape 83"/>
          <p:cNvGrpSpPr/>
          <p:nvPr/>
        </p:nvGrpSpPr>
        <p:grpSpPr>
          <a:xfrm>
            <a:off x="-13" y="-9140"/>
            <a:ext cx="8005727" cy="1209421"/>
            <a:chOff x="-13" y="-12187"/>
            <a:chExt cx="8005727" cy="1161900"/>
          </a:xfrm>
        </p:grpSpPr>
        <p:sp>
          <p:nvSpPr>
            <p:cNvPr id="84" name="Shape 84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85" name="Shape 85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sldNum" idx="12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fld id="{00000000-1234-1234-1234-123412341234}" type="slidenum">
              <a:rPr lang="en">
                <a:solidFill>
                  <a:srgbClr val="1F497D"/>
                </a:solidFill>
              </a:rPr>
              <a:pPr/>
              <a:t>‹#›</a:t>
            </a:fld>
            <a:endParaRPr lang="en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834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/>
        </p:nvSpPr>
        <p:spPr>
          <a:xfrm flipH="1">
            <a:off x="8964665" y="4623760"/>
            <a:ext cx="187800" cy="521400"/>
          </a:xfrm>
          <a:prstGeom prst="rect">
            <a:avLst/>
          </a:prstGeom>
          <a:solidFill>
            <a:srgbClr val="AB010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90" name="Shape 90"/>
          <p:cNvSpPr/>
          <p:nvPr/>
        </p:nvSpPr>
        <p:spPr>
          <a:xfrm flipH="1">
            <a:off x="3866777" y="4623760"/>
            <a:ext cx="5097900" cy="521400"/>
          </a:xfrm>
          <a:prstGeom prst="rect">
            <a:avLst/>
          </a:prstGeom>
          <a:solidFill>
            <a:srgbClr val="0F243E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3866812" y="4623760"/>
            <a:ext cx="5097900" cy="521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sldNum" idx="12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1pPr>
          </a:lstStyle>
          <a:p>
            <a:fld id="{00000000-1234-1234-1234-123412341234}" type="slidenum">
              <a:rPr lang="en">
                <a:solidFill>
                  <a:srgbClr val="EFEDE2"/>
                </a:solidFill>
              </a:rPr>
              <a:pPr/>
              <a:t>‹#›</a:t>
            </a:fld>
            <a:endParaRPr lang="en">
              <a:solidFill>
                <a:srgbClr val="EFEDE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465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sldNum" idx="12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fld id="{00000000-1234-1234-1234-123412341234}" type="slidenum">
              <a:rPr lang="en">
                <a:solidFill>
                  <a:srgbClr val="1F497D"/>
                </a:solidFill>
              </a:rPr>
              <a:pPr/>
              <a:t>‹#›</a:t>
            </a:fld>
            <a:endParaRPr lang="en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332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hape 5"/>
          <p:cNvGrpSpPr/>
          <p:nvPr/>
        </p:nvGrpSpPr>
        <p:grpSpPr>
          <a:xfrm>
            <a:off x="33867" y="-70"/>
            <a:ext cx="3409812" cy="2107677"/>
            <a:chOff x="0" y="1493"/>
            <a:chExt cx="3409812" cy="2810236"/>
          </a:xfrm>
        </p:grpSpPr>
        <p:cxnSp>
          <p:nvCxnSpPr>
            <p:cNvPr id="6" name="Shape 6"/>
            <p:cNvCxnSpPr/>
            <p:nvPr/>
          </p:nvCxnSpPr>
          <p:spPr>
            <a:xfrm>
              <a:off x="0" y="245542"/>
              <a:ext cx="3251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" name="Shape 7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" name="Shape 8"/>
            <p:cNvCxnSpPr/>
            <p:nvPr/>
          </p:nvCxnSpPr>
          <p:spPr>
            <a:xfrm>
              <a:off x="0" y="474143"/>
              <a:ext cx="2666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" name="Shape 9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" name="Shape 10"/>
            <p:cNvCxnSpPr/>
            <p:nvPr/>
          </p:nvCxnSpPr>
          <p:spPr>
            <a:xfrm>
              <a:off x="0" y="931342"/>
              <a:ext cx="18626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" name="Shape 11"/>
            <p:cNvCxnSpPr/>
            <p:nvPr/>
          </p:nvCxnSpPr>
          <p:spPr>
            <a:xfrm>
              <a:off x="0" y="1159942"/>
              <a:ext cx="1490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" name="Shape 12"/>
            <p:cNvCxnSpPr/>
            <p:nvPr/>
          </p:nvCxnSpPr>
          <p:spPr>
            <a:xfrm>
              <a:off x="0" y="1388542"/>
              <a:ext cx="12191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" name="Shape 13"/>
            <p:cNvCxnSpPr/>
            <p:nvPr/>
          </p:nvCxnSpPr>
          <p:spPr>
            <a:xfrm>
              <a:off x="0" y="1617142"/>
              <a:ext cx="990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" name="Shape 14"/>
            <p:cNvCxnSpPr/>
            <p:nvPr/>
          </p:nvCxnSpPr>
          <p:spPr>
            <a:xfrm>
              <a:off x="0" y="1845742"/>
              <a:ext cx="745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" name="Shape 15"/>
            <p:cNvCxnSpPr/>
            <p:nvPr/>
          </p:nvCxnSpPr>
          <p:spPr>
            <a:xfrm>
              <a:off x="0" y="2074342"/>
              <a:ext cx="533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" name="Shape 16"/>
            <p:cNvCxnSpPr/>
            <p:nvPr/>
          </p:nvCxnSpPr>
          <p:spPr>
            <a:xfrm>
              <a:off x="0" y="2302943"/>
              <a:ext cx="262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" name="Shape 17"/>
            <p:cNvCxnSpPr/>
            <p:nvPr/>
          </p:nvCxnSpPr>
          <p:spPr>
            <a:xfrm rot="-5400000">
              <a:off x="-814261" y="1238115"/>
              <a:ext cx="2468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" name="Shape 18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" name="Shape 19"/>
            <p:cNvCxnSpPr/>
            <p:nvPr/>
          </p:nvCxnSpPr>
          <p:spPr>
            <a:xfrm rot="-5400000">
              <a:off x="-853" y="887576"/>
              <a:ext cx="1763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" name="Shape 20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" name="Shape 21"/>
            <p:cNvCxnSpPr/>
            <p:nvPr/>
          </p:nvCxnSpPr>
          <p:spPr>
            <a:xfrm rot="-5400000">
              <a:off x="636516" y="709726"/>
              <a:ext cx="1408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" name="Shape 22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" name="Shape 23"/>
            <p:cNvCxnSpPr/>
            <p:nvPr/>
          </p:nvCxnSpPr>
          <p:spPr>
            <a:xfrm rot="-5400000">
              <a:off x="1278236" y="527761"/>
              <a:ext cx="1044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" name="Shape 24"/>
            <p:cNvCxnSpPr/>
            <p:nvPr/>
          </p:nvCxnSpPr>
          <p:spPr>
            <a:xfrm rot="-5400000">
              <a:off x="1590398" y="440776"/>
              <a:ext cx="879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" name="Shape 25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" name="Shape 26"/>
            <p:cNvCxnSpPr/>
            <p:nvPr/>
          </p:nvCxnSpPr>
          <p:spPr>
            <a:xfrm rot="-5400000">
              <a:off x="2198066" y="292493"/>
              <a:ext cx="583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" name="Shape 27"/>
            <p:cNvCxnSpPr/>
            <p:nvPr/>
          </p:nvCxnSpPr>
          <p:spPr>
            <a:xfrm rot="-5400000">
              <a:off x="2521027" y="199376"/>
              <a:ext cx="397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" name="Shape 28"/>
            <p:cNvCxnSpPr/>
            <p:nvPr/>
          </p:nvCxnSpPr>
          <p:spPr>
            <a:xfrm rot="-5400000">
              <a:off x="2801688" y="148627"/>
              <a:ext cx="295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" name="Shape 29"/>
            <p:cNvCxnSpPr/>
            <p:nvPr/>
          </p:nvCxnSpPr>
          <p:spPr>
            <a:xfrm rot="-5400000">
              <a:off x="3079242" y="102444"/>
              <a:ext cx="201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" name="Shape 30"/>
            <p:cNvCxnSpPr/>
            <p:nvPr/>
          </p:nvCxnSpPr>
          <p:spPr>
            <a:xfrm rot="-5400000">
              <a:off x="3324762" y="85076"/>
              <a:ext cx="1686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2pPr>
            <a:lvl3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3pPr>
            <a:lvl4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4pPr>
            <a:lvl5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5pPr>
            <a:lvl6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6pPr>
            <a:lvl7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7pPr>
            <a:lvl8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8pPr>
            <a:lvl9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grpSp>
        <p:nvGrpSpPr>
          <p:cNvPr id="33" name="Shape 33"/>
          <p:cNvGrpSpPr/>
          <p:nvPr/>
        </p:nvGrpSpPr>
        <p:grpSpPr>
          <a:xfrm rot="10800000">
            <a:off x="5734187" y="3035893"/>
            <a:ext cx="3409812" cy="2107677"/>
            <a:chOff x="0" y="1493"/>
            <a:chExt cx="3409812" cy="2810236"/>
          </a:xfrm>
        </p:grpSpPr>
        <p:cxnSp>
          <p:nvCxnSpPr>
            <p:cNvPr id="34" name="Shape 34"/>
            <p:cNvCxnSpPr/>
            <p:nvPr/>
          </p:nvCxnSpPr>
          <p:spPr>
            <a:xfrm>
              <a:off x="0" y="245542"/>
              <a:ext cx="3251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5" name="Shape 35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" name="Shape 36"/>
            <p:cNvCxnSpPr/>
            <p:nvPr/>
          </p:nvCxnSpPr>
          <p:spPr>
            <a:xfrm>
              <a:off x="0" y="474143"/>
              <a:ext cx="2666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" name="Shape 37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8" name="Shape 38"/>
            <p:cNvCxnSpPr/>
            <p:nvPr/>
          </p:nvCxnSpPr>
          <p:spPr>
            <a:xfrm>
              <a:off x="0" y="931342"/>
              <a:ext cx="18626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9" name="Shape 39"/>
            <p:cNvCxnSpPr/>
            <p:nvPr/>
          </p:nvCxnSpPr>
          <p:spPr>
            <a:xfrm>
              <a:off x="0" y="1159942"/>
              <a:ext cx="1490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0" name="Shape 40"/>
            <p:cNvCxnSpPr/>
            <p:nvPr/>
          </p:nvCxnSpPr>
          <p:spPr>
            <a:xfrm>
              <a:off x="0" y="1388542"/>
              <a:ext cx="12191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1" name="Shape 41"/>
            <p:cNvCxnSpPr/>
            <p:nvPr/>
          </p:nvCxnSpPr>
          <p:spPr>
            <a:xfrm>
              <a:off x="0" y="1617142"/>
              <a:ext cx="990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" name="Shape 42"/>
            <p:cNvCxnSpPr/>
            <p:nvPr/>
          </p:nvCxnSpPr>
          <p:spPr>
            <a:xfrm>
              <a:off x="0" y="1845742"/>
              <a:ext cx="745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" name="Shape 43"/>
            <p:cNvCxnSpPr/>
            <p:nvPr/>
          </p:nvCxnSpPr>
          <p:spPr>
            <a:xfrm>
              <a:off x="0" y="2074342"/>
              <a:ext cx="533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4" name="Shape 44"/>
            <p:cNvCxnSpPr/>
            <p:nvPr/>
          </p:nvCxnSpPr>
          <p:spPr>
            <a:xfrm>
              <a:off x="0" y="2302943"/>
              <a:ext cx="262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5" name="Shape 45"/>
            <p:cNvCxnSpPr/>
            <p:nvPr/>
          </p:nvCxnSpPr>
          <p:spPr>
            <a:xfrm rot="-5400000">
              <a:off x="-814261" y="1238115"/>
              <a:ext cx="2468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6" name="Shape 46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7" name="Shape 47"/>
            <p:cNvCxnSpPr/>
            <p:nvPr/>
          </p:nvCxnSpPr>
          <p:spPr>
            <a:xfrm rot="-5400000">
              <a:off x="-853" y="887576"/>
              <a:ext cx="1763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8" name="Shape 48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9" name="Shape 49"/>
            <p:cNvCxnSpPr/>
            <p:nvPr/>
          </p:nvCxnSpPr>
          <p:spPr>
            <a:xfrm rot="-5400000">
              <a:off x="636516" y="709726"/>
              <a:ext cx="1408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" name="Shape 50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" name="Shape 51"/>
            <p:cNvCxnSpPr/>
            <p:nvPr/>
          </p:nvCxnSpPr>
          <p:spPr>
            <a:xfrm rot="-5400000">
              <a:off x="1278236" y="527761"/>
              <a:ext cx="1044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" name="Shape 52"/>
            <p:cNvCxnSpPr/>
            <p:nvPr/>
          </p:nvCxnSpPr>
          <p:spPr>
            <a:xfrm rot="-5400000">
              <a:off x="1590398" y="440776"/>
              <a:ext cx="879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" name="Shape 53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" name="Shape 54"/>
            <p:cNvCxnSpPr/>
            <p:nvPr/>
          </p:nvCxnSpPr>
          <p:spPr>
            <a:xfrm rot="-5400000">
              <a:off x="2198066" y="292493"/>
              <a:ext cx="583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" name="Shape 55"/>
            <p:cNvCxnSpPr/>
            <p:nvPr/>
          </p:nvCxnSpPr>
          <p:spPr>
            <a:xfrm rot="-5400000">
              <a:off x="2521027" y="199376"/>
              <a:ext cx="397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" name="Shape 56"/>
            <p:cNvCxnSpPr/>
            <p:nvPr/>
          </p:nvCxnSpPr>
          <p:spPr>
            <a:xfrm rot="-5400000">
              <a:off x="2801688" y="148627"/>
              <a:ext cx="295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" name="Shape 57"/>
            <p:cNvCxnSpPr/>
            <p:nvPr/>
          </p:nvCxnSpPr>
          <p:spPr>
            <a:xfrm rot="-5400000">
              <a:off x="3079242" y="102444"/>
              <a:ext cx="201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" name="Shape 58"/>
            <p:cNvCxnSpPr/>
            <p:nvPr/>
          </p:nvCxnSpPr>
          <p:spPr>
            <a:xfrm rot="-5400000">
              <a:off x="3324762" y="85076"/>
              <a:ext cx="1686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2"/>
                </a:solidFill>
              </a:defRPr>
            </a:lvl1pPr>
          </a:lstStyle>
          <a:p>
            <a:fld id="{00000000-1234-1234-1234-123412341234}" type="slidenum">
              <a:rPr lang="en">
                <a:solidFill>
                  <a:srgbClr val="1F497D"/>
                </a:solidFill>
              </a:rPr>
              <a:pPr/>
              <a:t>‹#›</a:t>
            </a:fld>
            <a:endParaRPr lang="en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82680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			</a:t>
            </a:r>
            <a:r>
              <a:rPr lang="en-US" smtClean="0"/>
              <a:t>	</a:t>
            </a:r>
            <a:r>
              <a:rPr lang="en-US" smtClean="0"/>
              <a:t>05/28/15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err="1" smtClean="0"/>
              <a:t>Mirar</a:t>
            </a:r>
            <a:r>
              <a:rPr lang="en-US" sz="2800" dirty="0" smtClean="0"/>
              <a:t> </a:t>
            </a:r>
            <a:r>
              <a:rPr lang="en-US" sz="2800" u="sng" dirty="0" smtClean="0"/>
              <a:t>RICK STEVES SPAIN: COSTA DEL SOL</a:t>
            </a:r>
            <a:endParaRPr lang="en-US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err="1" smtClean="0"/>
              <a:t>Tomar</a:t>
            </a:r>
            <a:r>
              <a:rPr lang="en-US" sz="2800" dirty="0" smtClean="0"/>
              <a:t> </a:t>
            </a:r>
            <a:r>
              <a:rPr lang="en-US" sz="2800" dirty="0" err="1" smtClean="0"/>
              <a:t>apuntes</a:t>
            </a:r>
            <a:r>
              <a:rPr lang="en-US" sz="2800" dirty="0" smtClean="0"/>
              <a:t> </a:t>
            </a:r>
            <a:r>
              <a:rPr lang="en-US" sz="2800" dirty="0" err="1" smtClean="0"/>
              <a:t>activos</a:t>
            </a:r>
            <a:r>
              <a:rPr lang="en-US" sz="2800" dirty="0" smtClean="0"/>
              <a:t> </a:t>
            </a:r>
            <a:r>
              <a:rPr lang="en-US" sz="2800" dirty="0" err="1" smtClean="0"/>
              <a:t>acerca</a:t>
            </a:r>
            <a:r>
              <a:rPr lang="en-US" sz="2800" dirty="0" smtClean="0"/>
              <a:t> del video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 smtClean="0"/>
          </a:p>
          <a:p>
            <a:pPr algn="ctr"/>
            <a:r>
              <a:rPr lang="en-US" sz="2800" b="1" dirty="0" err="1" smtClean="0">
                <a:solidFill>
                  <a:srgbClr val="FF0000"/>
                </a:solidFill>
              </a:rPr>
              <a:t>Tarea</a:t>
            </a:r>
            <a:r>
              <a:rPr lang="en-US" sz="2800" b="1" dirty="0" smtClean="0">
                <a:solidFill>
                  <a:srgbClr val="FF0000"/>
                </a:solidFill>
              </a:rPr>
              <a:t> # 68g</a:t>
            </a:r>
            <a:endParaRPr lang="en-US" sz="2800" b="1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Write 5 facts about Granada, Costa del Sol or the Spanish Cities in Africa (Ceuta &amp; Melilla).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50951731"/>
      </p:ext>
    </p:extLst>
  </p:cSld>
  <p:clrMapOvr>
    <a:masterClrMapping/>
  </p:clrMapOvr>
</p:sld>
</file>

<file path=ppt/theme/theme1.xml><?xml version="1.0" encoding="utf-8"?>
<a:theme xmlns:a="http://schemas.openxmlformats.org/drawingml/2006/main" name="lesson-plan">
  <a:themeElements>
    <a:clrScheme name="Custom 501">
      <a:dk1>
        <a:srgbClr val="000000"/>
      </a:dk1>
      <a:lt1>
        <a:srgbClr val="EFEDE2"/>
      </a:lt1>
      <a:dk2>
        <a:srgbClr val="1F497D"/>
      </a:dk2>
      <a:lt2>
        <a:srgbClr val="FDFFFF"/>
      </a:lt2>
      <a:accent1>
        <a:srgbClr val="4F81BD"/>
      </a:accent1>
      <a:accent2>
        <a:srgbClr val="AB0101"/>
      </a:accent2>
      <a:accent3>
        <a:srgbClr val="86B060"/>
      </a:accent3>
      <a:accent4>
        <a:srgbClr val="7760A0"/>
      </a:accent4>
      <a:accent5>
        <a:srgbClr val="739395"/>
      </a:accent5>
      <a:accent6>
        <a:srgbClr val="968B52"/>
      </a:accent6>
      <a:hlink>
        <a:srgbClr val="336699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1341</TotalTime>
  <Words>38</Words>
  <Application>Microsoft Office PowerPoint</Application>
  <PresentationFormat>On-screen Show (16:9)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lesson-plan</vt:lpstr>
      <vt:lpstr>Video    05/28/15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Propósito 68:Vamos a pasear por el mundo hispano</dc:title>
  <dc:creator>Helen</dc:creator>
  <cp:lastModifiedBy>Helen Zumaeta</cp:lastModifiedBy>
  <cp:revision>15</cp:revision>
  <dcterms:modified xsi:type="dcterms:W3CDTF">2015-05-28T21:14:00Z</dcterms:modified>
</cp:coreProperties>
</file>